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969A-070D-45ED-B942-79E28857FEBB}" type="datetimeFigureOut">
              <a:rPr lang="sr-Latn-CS" smtClean="0"/>
              <a:pPr/>
              <a:t>13.5.2016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2C50-315D-4C20-8C32-865DD59A1C1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969A-070D-45ED-B942-79E28857FEBB}" type="datetimeFigureOut">
              <a:rPr lang="sr-Latn-CS" smtClean="0"/>
              <a:pPr/>
              <a:t>13.5.2016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2C50-315D-4C20-8C32-865DD59A1C1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969A-070D-45ED-B942-79E28857FEBB}" type="datetimeFigureOut">
              <a:rPr lang="sr-Latn-CS" smtClean="0"/>
              <a:pPr/>
              <a:t>13.5.2016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2C50-315D-4C20-8C32-865DD59A1C1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969A-070D-45ED-B942-79E28857FEBB}" type="datetimeFigureOut">
              <a:rPr lang="sr-Latn-CS" smtClean="0"/>
              <a:pPr/>
              <a:t>13.5.2016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2C50-315D-4C20-8C32-865DD59A1C1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969A-070D-45ED-B942-79E28857FEBB}" type="datetimeFigureOut">
              <a:rPr lang="sr-Latn-CS" smtClean="0"/>
              <a:pPr/>
              <a:t>13.5.2016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2C50-315D-4C20-8C32-865DD59A1C1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969A-070D-45ED-B942-79E28857FEBB}" type="datetimeFigureOut">
              <a:rPr lang="sr-Latn-CS" smtClean="0"/>
              <a:pPr/>
              <a:t>13.5.2016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2C50-315D-4C20-8C32-865DD59A1C1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969A-070D-45ED-B942-79E28857FEBB}" type="datetimeFigureOut">
              <a:rPr lang="sr-Latn-CS" smtClean="0"/>
              <a:pPr/>
              <a:t>13.5.2016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2C50-315D-4C20-8C32-865DD59A1C1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969A-070D-45ED-B942-79E28857FEBB}" type="datetimeFigureOut">
              <a:rPr lang="sr-Latn-CS" smtClean="0"/>
              <a:pPr/>
              <a:t>13.5.2016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2C50-315D-4C20-8C32-865DD59A1C1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969A-070D-45ED-B942-79E28857FEBB}" type="datetimeFigureOut">
              <a:rPr lang="sr-Latn-CS" smtClean="0"/>
              <a:pPr/>
              <a:t>13.5.2016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2C50-315D-4C20-8C32-865DD59A1C1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969A-070D-45ED-B942-79E28857FEBB}" type="datetimeFigureOut">
              <a:rPr lang="sr-Latn-CS" smtClean="0"/>
              <a:pPr/>
              <a:t>13.5.2016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2C50-315D-4C20-8C32-865DD59A1C1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969A-070D-45ED-B942-79E28857FEBB}" type="datetimeFigureOut">
              <a:rPr lang="sr-Latn-CS" smtClean="0"/>
              <a:pPr/>
              <a:t>13.5.2016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2C50-315D-4C20-8C32-865DD59A1C1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1969A-070D-45ED-B942-79E28857FEBB}" type="datetimeFigureOut">
              <a:rPr lang="sr-Latn-CS" smtClean="0"/>
              <a:pPr/>
              <a:t>13.5.2016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32C50-315D-4C20-8C32-865DD59A1C1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Za ljepši svijet posadi jedan cvijet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/>
              <a:t>	</a:t>
            </a:r>
            <a:r>
              <a:rPr lang="hr-HR" dirty="0" smtClean="0"/>
              <a:t>		Dan Zemlje 2016.</a:t>
            </a: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40" y="1214422"/>
            <a:ext cx="5000660" cy="421484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Četvrtaši su odlučili posaditi stablo, tvornicu kisika. </a:t>
            </a:r>
            <a:br>
              <a:rPr lang="hr-HR" dirty="0" smtClean="0"/>
            </a:br>
            <a:r>
              <a:rPr lang="hr-HR" dirty="0" smtClean="0"/>
              <a:t> Zahvaljujemo barbi Ivici Mošiću na darovanoj sadnici bazge.</a:t>
            </a:r>
            <a:endParaRPr lang="hr-HR" dirty="0"/>
          </a:p>
        </p:txBody>
      </p:sp>
      <p:pic>
        <p:nvPicPr>
          <p:cNvPr id="6" name="Content Placeholder 5" descr="DSC_03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500042"/>
            <a:ext cx="3857652" cy="571504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“Samo malo” nam je pomogao naš barba Pero...</a:t>
            </a:r>
            <a:endParaRPr lang="hr-HR" dirty="0"/>
          </a:p>
        </p:txBody>
      </p:sp>
      <p:pic>
        <p:nvPicPr>
          <p:cNvPr id="4" name="Content Placeholder 3" descr="DSC_03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...a</a:t>
            </a:r>
            <a:r>
              <a:rPr lang="hr-HR" dirty="0" smtClean="0"/>
              <a:t>li i mi smo aktivno sudjelovali u teškim poslovima.</a:t>
            </a:r>
            <a:endParaRPr lang="hr-HR" dirty="0"/>
          </a:p>
        </p:txBody>
      </p:sp>
      <p:pic>
        <p:nvPicPr>
          <p:cNvPr id="4" name="Content Placeholder 3" descr="DSC_03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Sadnicu smo položili u rupu, zatrpali zemljom i zalili vodom.</a:t>
            </a:r>
            <a:endParaRPr lang="hr-HR" dirty="0"/>
          </a:p>
        </p:txBody>
      </p:sp>
      <p:pic>
        <p:nvPicPr>
          <p:cNvPr id="4" name="Content Placeholder 3" descr="DSC_03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058" y="3071810"/>
            <a:ext cx="500066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Završni potez stručnjaka, gospodina Sinaja Bulimbašića.</a:t>
            </a:r>
            <a:endParaRPr lang="hr-HR" dirty="0"/>
          </a:p>
        </p:txBody>
      </p:sp>
      <p:pic>
        <p:nvPicPr>
          <p:cNvPr id="4" name="Content Placeholder 3" descr="DSC_03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3269164" cy="581184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Pa, sretan vam Dan planeta Zemlje!</a:t>
            </a:r>
            <a:endParaRPr lang="hr-HR" dirty="0"/>
          </a:p>
        </p:txBody>
      </p:sp>
      <p:pic>
        <p:nvPicPr>
          <p:cNvPr id="4" name="Content Placeholder 3" descr="DSC_03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65</Words>
  <Application>Microsoft Office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Za ljepši svijet posadi jedan cvijet</vt:lpstr>
      <vt:lpstr>Četvrtaši su odlučili posaditi stablo, tvornicu kisika.   Zahvaljujemo barbi Ivici Mošiću na darovanoj sadnici bazge.</vt:lpstr>
      <vt:lpstr>“Samo malo” nam je pomogao naš barba Pero...</vt:lpstr>
      <vt:lpstr>...ali i mi smo aktivno sudjelovali u teškim poslovima.</vt:lpstr>
      <vt:lpstr>Sadnicu smo položili u rupu, zatrpali zemljom i zalili vodom.</vt:lpstr>
      <vt:lpstr>Završni potez stručnjaka, gospodina Sinaja Bulimbašića.</vt:lpstr>
      <vt:lpstr>Pa, sretan vam Dan planeta Zemlje!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 ljepši svijet posadi jedan cvijet</dc:title>
  <dc:creator>Doris</dc:creator>
  <cp:lastModifiedBy>Doris</cp:lastModifiedBy>
  <cp:revision>4</cp:revision>
  <dcterms:created xsi:type="dcterms:W3CDTF">2016-05-13T11:00:29Z</dcterms:created>
  <dcterms:modified xsi:type="dcterms:W3CDTF">2016-05-13T19:11:44Z</dcterms:modified>
</cp:coreProperties>
</file>